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88" r:id="rId3"/>
    <p:sldId id="258" r:id="rId4"/>
    <p:sldId id="259" r:id="rId5"/>
    <p:sldId id="260" r:id="rId6"/>
    <p:sldId id="261" r:id="rId7"/>
    <p:sldId id="278" r:id="rId8"/>
    <p:sldId id="277" r:id="rId9"/>
    <p:sldId id="279" r:id="rId10"/>
    <p:sldId id="280" r:id="rId11"/>
    <p:sldId id="268" r:id="rId12"/>
    <p:sldId id="270" r:id="rId13"/>
    <p:sldId id="271" r:id="rId14"/>
    <p:sldId id="289" r:id="rId15"/>
    <p:sldId id="290" r:id="rId16"/>
    <p:sldId id="265" r:id="rId17"/>
    <p:sldId id="286" r:id="rId18"/>
    <p:sldId id="287" r:id="rId19"/>
    <p:sldId id="262" r:id="rId20"/>
    <p:sldId id="272" r:id="rId21"/>
    <p:sldId id="273" r:id="rId22"/>
    <p:sldId id="291" r:id="rId23"/>
    <p:sldId id="275" r:id="rId24"/>
    <p:sldId id="276" r:id="rId25"/>
    <p:sldId id="267" r:id="rId26"/>
    <p:sldId id="285" r:id="rId27"/>
    <p:sldId id="264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2" autoAdjust="0"/>
  </p:normalViewPr>
  <p:slideViewPr>
    <p:cSldViewPr>
      <p:cViewPr varScale="1">
        <p:scale>
          <a:sx n="65" d="100"/>
          <a:sy n="65" d="100"/>
        </p:scale>
        <p:origin x="126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B824D-1484-49AB-8E0E-C75E912A5526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DE26-7516-4223-9DDE-BD53D781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03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FC142-6851-4690-AE7D-43AD4357A4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6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88F88D-0052-422D-BE86-68610CF23E0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F6CA8B3-0EF5-48FF-95BB-3E143A86CC7C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gbrown@eastmountainhigh.ne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smith@eastmountainhigh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podzemny@eastmountainhigh.net" TargetMode="External"/><Relationship Id="rId5" Type="http://schemas.openxmlformats.org/officeDocument/2006/relationships/hyperlink" Target="mailto:kgiovenco@eastmountainhigh.net" TargetMode="External"/><Relationship Id="rId4" Type="http://schemas.openxmlformats.org/officeDocument/2006/relationships/hyperlink" Target="mailto:gbrown@eastmountainhigh.ne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mac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62912" cy="874713"/>
          </a:xfrm>
        </p:spPr>
        <p:txBody>
          <a:bodyPr/>
          <a:lstStyle/>
          <a:p>
            <a:r>
              <a:rPr lang="en-US" dirty="0" smtClean="0"/>
              <a:t>Sports Meeting 2022-2023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067" y="1066800"/>
            <a:ext cx="8062912" cy="797720"/>
          </a:xfrm>
        </p:spPr>
        <p:txBody>
          <a:bodyPr/>
          <a:lstStyle/>
          <a:p>
            <a:r>
              <a:rPr lang="en-US" dirty="0" smtClean="0"/>
              <a:t>East Mountain High School</a:t>
            </a:r>
            <a:endParaRPr lang="en-US" dirty="0"/>
          </a:p>
        </p:txBody>
      </p:sp>
      <p:pic>
        <p:nvPicPr>
          <p:cNvPr id="1026" name="Picture 2" descr="New Mexico Public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1329"/>
            <a:ext cx="4137723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0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Grievance 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parent/guardian feels they need to intervene:</a:t>
            </a:r>
          </a:p>
          <a:p>
            <a:pPr lvl="1"/>
            <a:r>
              <a:rPr lang="en-US" dirty="0" smtClean="0"/>
              <a:t>First – Request meeting with coach</a:t>
            </a:r>
          </a:p>
          <a:p>
            <a:pPr lvl="1"/>
            <a:r>
              <a:rPr lang="en-US" dirty="0" smtClean="0"/>
              <a:t>Second – Request meeting with Athletic Director and Dean of Students</a:t>
            </a:r>
          </a:p>
          <a:p>
            <a:pPr lvl="1"/>
            <a:r>
              <a:rPr lang="en-US" dirty="0" smtClean="0"/>
              <a:t>Third – Request meeting with the Director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To be Eligible</a:t>
            </a:r>
          </a:p>
          <a:p>
            <a:pPr lvl="1"/>
            <a:r>
              <a:rPr lang="en-US" dirty="0" smtClean="0"/>
              <a:t>Enrolled in a minimum of three 1 credit courses at EMHS prior to &amp; during the term in which the sport/activity takes place.</a:t>
            </a:r>
          </a:p>
          <a:p>
            <a:pPr lvl="2"/>
            <a:r>
              <a:rPr lang="en-US" dirty="0" smtClean="0"/>
              <a:t>Exception – A/B Math = 2.5 credits</a:t>
            </a:r>
          </a:p>
          <a:p>
            <a:pPr lvl="1"/>
            <a:r>
              <a:rPr lang="en-US" dirty="0" smtClean="0"/>
              <a:t>Credit bearing study hall classes do not meet requirements as one of the 3 classes.</a:t>
            </a:r>
          </a:p>
          <a:p>
            <a:r>
              <a:rPr lang="en-US" dirty="0" smtClean="0"/>
              <a:t>Dual Credit Courses </a:t>
            </a:r>
          </a:p>
          <a:p>
            <a:pPr lvl="1"/>
            <a:r>
              <a:rPr lang="en-US" dirty="0" smtClean="0"/>
              <a:t>Prior approval from the Director</a:t>
            </a:r>
          </a:p>
          <a:p>
            <a:pPr lvl="1"/>
            <a:r>
              <a:rPr lang="en-US" dirty="0" smtClean="0"/>
              <a:t>Must commit to completing the course, even if the athletic season is over.  </a:t>
            </a:r>
          </a:p>
          <a:p>
            <a:r>
              <a:rPr lang="en-US" dirty="0"/>
              <a:t>2.0 GPA and no grade below </a:t>
            </a:r>
            <a:r>
              <a:rPr lang="en-US" dirty="0" smtClean="0"/>
              <a:t>70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“F’s” are </a:t>
            </a:r>
            <a:r>
              <a:rPr lang="en-US" dirty="0" smtClean="0"/>
              <a:t>allowed</a:t>
            </a:r>
          </a:p>
          <a:p>
            <a:r>
              <a:rPr lang="en-US" dirty="0" smtClean="0"/>
              <a:t>Can </a:t>
            </a:r>
            <a:r>
              <a:rPr lang="en-US" dirty="0"/>
              <a:t>regain eligibility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Grade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Coaches &amp; Parents are encouraged to check in regularly with teachers if they have concerns with a students academics.</a:t>
            </a:r>
          </a:p>
          <a:p>
            <a:r>
              <a:rPr lang="en-US" dirty="0" smtClean="0"/>
              <a:t>Mrs. Podzemny &amp; AD </a:t>
            </a:r>
            <a:r>
              <a:rPr lang="en-US" dirty="0" err="1" smtClean="0"/>
              <a:t>Giovenco</a:t>
            </a:r>
            <a:r>
              <a:rPr lang="en-US" dirty="0" smtClean="0"/>
              <a:t> work together to keep an eye on athletes and will do frequent grade checks on all sports.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80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Tutoring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Students who are failing a course at the time of grade checks will be required to attend tutoring until the grade improves to passing.  </a:t>
            </a:r>
            <a:endParaRPr lang="en-US" dirty="0" smtClean="0"/>
          </a:p>
          <a:p>
            <a:pPr lvl="1"/>
            <a:r>
              <a:rPr lang="en-US" dirty="0" smtClean="0"/>
              <a:t>Built in Wednesday Tutoring in School calendar, if you have a 73 or lower, you are expected to attend these days.</a:t>
            </a:r>
            <a:endParaRPr lang="en-US" dirty="0"/>
          </a:p>
          <a:p>
            <a:r>
              <a:rPr lang="en-US" dirty="0" smtClean="0"/>
              <a:t>Athlete can then attend practice after tutoring </a:t>
            </a:r>
          </a:p>
          <a:p>
            <a:pPr lvl="1"/>
            <a:r>
              <a:rPr lang="en-US" dirty="0" smtClean="0"/>
              <a:t>Must present proof of tutoring (email from teacher/tutoring time sheet)</a:t>
            </a:r>
          </a:p>
          <a:p>
            <a:r>
              <a:rPr lang="en-US" dirty="0" smtClean="0"/>
              <a:t>Missed practice, in any capacity, could affect playing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GoFan</a:t>
            </a:r>
            <a:r>
              <a:rPr lang="en-US" dirty="0" smtClean="0"/>
              <a:t> Ticket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Tickets will be sold via </a:t>
            </a:r>
            <a:r>
              <a:rPr lang="en-US" dirty="0" err="1" smtClean="0"/>
              <a:t>GoFan</a:t>
            </a:r>
            <a:r>
              <a:rPr lang="en-US" dirty="0" smtClean="0"/>
              <a:t> this year.</a:t>
            </a:r>
          </a:p>
          <a:p>
            <a:r>
              <a:rPr lang="en-US" dirty="0" smtClean="0"/>
              <a:t>No paper tickets will be sold in person.  </a:t>
            </a:r>
          </a:p>
          <a:p>
            <a:r>
              <a:rPr lang="en-US" dirty="0" smtClean="0"/>
              <a:t>Student Tickets – Free</a:t>
            </a:r>
          </a:p>
          <a:p>
            <a:pPr lvl="1"/>
            <a:r>
              <a:rPr lang="en-US" dirty="0" smtClean="0"/>
              <a:t>Still need to be purchased on </a:t>
            </a:r>
            <a:r>
              <a:rPr lang="en-US" dirty="0" err="1" smtClean="0"/>
              <a:t>GoFan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Parent/Guardian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Keep books</a:t>
            </a:r>
          </a:p>
          <a:p>
            <a:r>
              <a:rPr lang="en-US" dirty="0" smtClean="0"/>
              <a:t>Ticket </a:t>
            </a:r>
            <a:r>
              <a:rPr lang="en-US" dirty="0"/>
              <a:t>takers </a:t>
            </a:r>
            <a:r>
              <a:rPr lang="en-US" dirty="0" smtClean="0"/>
              <a:t>(indoor events)</a:t>
            </a:r>
          </a:p>
          <a:p>
            <a:pPr lvl="1"/>
            <a:r>
              <a:rPr lang="en-US" dirty="0" smtClean="0"/>
              <a:t>GOFAN – verifying ticket purchase upon entry.</a:t>
            </a:r>
          </a:p>
          <a:p>
            <a:pPr lvl="1"/>
            <a:r>
              <a:rPr lang="en-US" dirty="0" smtClean="0"/>
              <a:t>Helping individuals purchase tickets via the </a:t>
            </a:r>
            <a:r>
              <a:rPr lang="en-US" dirty="0" err="1" smtClean="0"/>
              <a:t>GoFan</a:t>
            </a:r>
            <a:r>
              <a:rPr lang="en-US" dirty="0" smtClean="0"/>
              <a:t> App.</a:t>
            </a:r>
          </a:p>
          <a:p>
            <a:pPr lvl="1"/>
            <a:r>
              <a:rPr lang="en-US" dirty="0" smtClean="0"/>
              <a:t>No $$ will be taken in person this year.  </a:t>
            </a:r>
          </a:p>
          <a:p>
            <a:r>
              <a:rPr lang="en-US" dirty="0" smtClean="0"/>
              <a:t>Offer compensation for these duties to offset portion of athletic fee</a:t>
            </a:r>
          </a:p>
          <a:p>
            <a:pPr lvl="1"/>
            <a:r>
              <a:rPr lang="en-US" dirty="0" smtClean="0"/>
              <a:t>This needs to be approved by Athletic Admin prior to setting up. Contact AD Giovenco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92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Athletic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u="sng" dirty="0"/>
              <a:t>Per Student: </a:t>
            </a:r>
            <a:endParaRPr lang="en-US" dirty="0"/>
          </a:p>
          <a:p>
            <a:pPr algn="ctr"/>
            <a:r>
              <a:rPr lang="en-US" dirty="0"/>
              <a:t>Sport #1: $350.00 </a:t>
            </a:r>
          </a:p>
          <a:p>
            <a:pPr algn="ctr"/>
            <a:r>
              <a:rPr lang="en-US" dirty="0"/>
              <a:t>Sport #2: $250.00 </a:t>
            </a:r>
          </a:p>
          <a:p>
            <a:pPr algn="ctr"/>
            <a:r>
              <a:rPr lang="en-US" dirty="0"/>
              <a:t>Sport #3: $150.00 </a:t>
            </a:r>
          </a:p>
          <a:p>
            <a:r>
              <a:rPr lang="en-US" dirty="0" smtClean="0"/>
              <a:t>½ of the fee is due prior to first official contest. Remainder will be due 4 weeks after.</a:t>
            </a:r>
          </a:p>
          <a:p>
            <a:r>
              <a:rPr lang="en-US" dirty="0" smtClean="0"/>
              <a:t>Payment arrangements can be made. </a:t>
            </a:r>
          </a:p>
          <a:p>
            <a:pPr lvl="1"/>
            <a:r>
              <a:rPr lang="en-US" dirty="0" smtClean="0"/>
              <a:t>Please contact Gwen Brown</a:t>
            </a:r>
          </a:p>
          <a:p>
            <a:pPr lvl="2"/>
            <a:r>
              <a:rPr lang="en-US" dirty="0" smtClean="0">
                <a:hlinkClick r:id="rId2"/>
              </a:rPr>
              <a:t>gbrown@eastmountainhigh.net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GOLF - $150 </a:t>
            </a:r>
            <a:r>
              <a:rPr lang="en-US" dirty="0"/>
              <a:t>in fall  </a:t>
            </a:r>
            <a:r>
              <a:rPr lang="en-US" dirty="0" smtClean="0"/>
              <a:t>$200 </a:t>
            </a:r>
            <a:r>
              <a:rPr lang="en-US" dirty="0"/>
              <a:t>in spring</a:t>
            </a:r>
          </a:p>
        </p:txBody>
      </p:sp>
    </p:spTree>
    <p:extLst>
      <p:ext uri="{BB962C8B-B14F-4D97-AF65-F5344CB8AC3E}">
        <p14:creationId xmlns:p14="http://schemas.microsoft.com/office/powerpoint/2010/main" val="20729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Banner 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endParaRPr lang="en-US" dirty="0" smtClean="0"/>
          </a:p>
          <a:p>
            <a:pPr algn="ctr"/>
            <a:r>
              <a:rPr lang="en-US" dirty="0"/>
              <a:t>50% of funds raised, after cost, will help the individual soliciting the funds with their athletic fees. 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Any Questions contact AD Giovenco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Banner Sales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SCOREBOARD BANNER</a:t>
            </a:r>
            <a:endParaRPr lang="en-US" u="sng" dirty="0"/>
          </a:p>
          <a:p>
            <a:pPr lvl="1"/>
            <a:r>
              <a:rPr lang="en-US" dirty="0"/>
              <a:t>3’ x 6’ = $700 for NEW Banner – vertically hanging below the scoreboard</a:t>
            </a:r>
          </a:p>
          <a:p>
            <a:r>
              <a:rPr lang="en-US" b="1" u="sng" dirty="0"/>
              <a:t>WALL BANNERS</a:t>
            </a:r>
            <a:endParaRPr lang="en-US" u="sng" dirty="0"/>
          </a:p>
          <a:p>
            <a:pPr lvl="1"/>
            <a:r>
              <a:rPr lang="en-US" dirty="0"/>
              <a:t>3’ x 6’ = $600 for New Banner, $500 for returning customer</a:t>
            </a:r>
          </a:p>
          <a:p>
            <a:pPr lvl="1"/>
            <a:r>
              <a:rPr lang="en-US" dirty="0"/>
              <a:t>3’ x 3’ = $400 for New Banner, $300 for returning </a:t>
            </a:r>
            <a:r>
              <a:rPr lang="en-US" dirty="0" smtClean="0"/>
              <a:t>customer</a:t>
            </a:r>
          </a:p>
          <a:p>
            <a:r>
              <a:rPr lang="en-US" b="1" u="sng" dirty="0"/>
              <a:t>FLYER / COUPON AT TICKET TABLE</a:t>
            </a:r>
            <a:endParaRPr lang="en-US" u="sng" dirty="0"/>
          </a:p>
          <a:p>
            <a:r>
              <a:rPr lang="en-US" b="1" dirty="0"/>
              <a:t>	</a:t>
            </a:r>
            <a:r>
              <a:rPr lang="en-US" dirty="0"/>
              <a:t>$100 – To have flyer/coupon available on game days at ticket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Physicals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 after April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Need to have in hand at FIRST DAY of Tryouts/Practice </a:t>
            </a:r>
          </a:p>
          <a:p>
            <a:pPr lvl="1"/>
            <a:r>
              <a:rPr lang="en-US" dirty="0" smtClean="0"/>
              <a:t>NO EXCEPTIONS!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1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Contacts</a:t>
            </a:r>
            <a:br>
              <a:rPr lang="en-US" dirty="0" smtClean="0"/>
            </a:br>
            <a:r>
              <a:rPr lang="en-US" sz="2000" dirty="0" smtClean="0"/>
              <a:t> What they do &amp; why to contact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666526"/>
            <a:ext cx="4495800" cy="4572000"/>
          </a:xfrm>
        </p:spPr>
        <p:txBody>
          <a:bodyPr>
            <a:normAutofit/>
          </a:bodyPr>
          <a:lstStyle/>
          <a:p>
            <a:r>
              <a:rPr lang="en-US" u="sng" dirty="0"/>
              <a:t>Director</a:t>
            </a:r>
          </a:p>
          <a:p>
            <a:pPr lvl="1"/>
            <a:r>
              <a:rPr lang="en-US" dirty="0"/>
              <a:t>Trey Smith</a:t>
            </a:r>
          </a:p>
          <a:p>
            <a:pPr marL="537210" lvl="1" indent="0">
              <a:buNone/>
            </a:pPr>
            <a:r>
              <a:rPr lang="en-US" sz="1700" dirty="0">
                <a:hlinkClick r:id="rId3"/>
              </a:rPr>
              <a:t>tsmith@eastmountainhigh.net</a:t>
            </a:r>
            <a:endParaRPr lang="en-US" sz="1700" dirty="0"/>
          </a:p>
          <a:p>
            <a:pPr marL="537210" lvl="1" indent="0">
              <a:buNone/>
            </a:pPr>
            <a:r>
              <a:rPr lang="en-US" dirty="0"/>
              <a:t>Cell: 505-480-4481</a:t>
            </a:r>
          </a:p>
          <a:p>
            <a:r>
              <a:rPr lang="en-US" u="sng" dirty="0" smtClean="0"/>
              <a:t>Operations Manager</a:t>
            </a:r>
            <a:endParaRPr lang="en-US" b="1" u="sng" dirty="0"/>
          </a:p>
          <a:p>
            <a:pPr lvl="1"/>
            <a:r>
              <a:rPr lang="en-US" dirty="0"/>
              <a:t>Gwen </a:t>
            </a:r>
            <a:r>
              <a:rPr lang="en-US" dirty="0" smtClean="0"/>
              <a:t>Brown</a:t>
            </a:r>
          </a:p>
          <a:p>
            <a:pPr marL="537210" lvl="1" indent="0">
              <a:buNone/>
            </a:pPr>
            <a:r>
              <a:rPr lang="en-US" sz="1800" dirty="0" smtClean="0">
                <a:hlinkClick r:id="rId4"/>
              </a:rPr>
              <a:t>gbrown@eastmountainhigh.net</a:t>
            </a:r>
            <a:endParaRPr lang="en-US" sz="1800" dirty="0"/>
          </a:p>
          <a:p>
            <a:pPr marL="537210" lvl="1" indent="0">
              <a:buNone/>
            </a:pPr>
            <a:r>
              <a:rPr lang="en-US" dirty="0" smtClean="0"/>
              <a:t>Phone</a:t>
            </a:r>
            <a:r>
              <a:rPr lang="en-US" dirty="0"/>
              <a:t>:  505-281-7400 ext. </a:t>
            </a:r>
            <a:r>
              <a:rPr lang="en-US" dirty="0" smtClean="0"/>
              <a:t>114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66526"/>
            <a:ext cx="4495800" cy="457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Athletic Director</a:t>
            </a:r>
          </a:p>
          <a:p>
            <a:pPr lvl="1"/>
            <a:r>
              <a:rPr lang="en-US" dirty="0" err="1" smtClean="0"/>
              <a:t>Kasi</a:t>
            </a:r>
            <a:r>
              <a:rPr lang="en-US" dirty="0" smtClean="0"/>
              <a:t> </a:t>
            </a:r>
            <a:r>
              <a:rPr lang="en-US" dirty="0" err="1" smtClean="0"/>
              <a:t>Giovenco</a:t>
            </a:r>
            <a:endParaRPr lang="en-US" dirty="0" smtClean="0"/>
          </a:p>
          <a:p>
            <a:pPr marL="537210" lvl="1" indent="0">
              <a:buNone/>
            </a:pPr>
            <a:r>
              <a:rPr lang="en-US" sz="1700" dirty="0" err="1" smtClean="0">
                <a:hlinkClick r:id="rId5"/>
              </a:rPr>
              <a:t>kgiovenco@eastmountainhigh.net</a:t>
            </a:r>
            <a:r>
              <a:rPr lang="en-US" dirty="0" err="1" smtClean="0"/>
              <a:t>Cell</a:t>
            </a:r>
            <a:r>
              <a:rPr lang="en-US" dirty="0" smtClean="0"/>
              <a:t>: 301-471-9904</a:t>
            </a:r>
          </a:p>
          <a:p>
            <a:r>
              <a:rPr lang="en-US" u="sng" dirty="0" smtClean="0"/>
              <a:t>Dean </a:t>
            </a:r>
            <a:r>
              <a:rPr lang="en-US" u="sng" dirty="0"/>
              <a:t>of Students</a:t>
            </a:r>
            <a:endParaRPr lang="en-US" dirty="0"/>
          </a:p>
          <a:p>
            <a:pPr lvl="1"/>
            <a:r>
              <a:rPr lang="en-US" dirty="0"/>
              <a:t>Bird Podzemny</a:t>
            </a:r>
          </a:p>
          <a:p>
            <a:pPr marL="537210" lvl="1" indent="0">
              <a:buNone/>
            </a:pPr>
            <a:r>
              <a:rPr lang="en-US" sz="1700" dirty="0">
                <a:hlinkClick r:id="rId6"/>
              </a:rPr>
              <a:t>bpodzemny@eastmountainhigh.net</a:t>
            </a:r>
            <a:r>
              <a:rPr lang="en-US" sz="1700" dirty="0"/>
              <a:t> </a:t>
            </a:r>
          </a:p>
          <a:p>
            <a:pPr marL="537210" lvl="1" indent="0">
              <a:buNone/>
            </a:pPr>
            <a:r>
              <a:rPr lang="en-US" dirty="0"/>
              <a:t>Cell: 505-238-4413</a:t>
            </a:r>
          </a:p>
          <a:p>
            <a:pPr marL="53721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2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participation in an athletic season is allowed to count as one Physical Education credit at EMHS.</a:t>
            </a:r>
          </a:p>
          <a:p>
            <a:pPr lvl="1"/>
            <a:r>
              <a:rPr lang="en-US" dirty="0" smtClean="0"/>
              <a:t>A grade of “P” will be given = 1 credit</a:t>
            </a:r>
          </a:p>
          <a:p>
            <a:pPr lvl="1"/>
            <a:r>
              <a:rPr lang="en-US" dirty="0" smtClean="0"/>
              <a:t>Doesn’t contribute to GPA</a:t>
            </a:r>
          </a:p>
          <a:p>
            <a:r>
              <a:rPr lang="en-US" dirty="0" smtClean="0"/>
              <a:t>Form will need to be filled out </a:t>
            </a:r>
          </a:p>
          <a:p>
            <a:pPr lvl="1"/>
            <a:r>
              <a:rPr lang="en-US" dirty="0" smtClean="0"/>
              <a:t>Request form upon completion of sports season</a:t>
            </a:r>
          </a:p>
        </p:txBody>
      </p:sp>
    </p:spTree>
    <p:extLst>
      <p:ext uri="{BB962C8B-B14F-4D97-AF65-F5344CB8AC3E}">
        <p14:creationId xmlns:p14="http://schemas.microsoft.com/office/powerpoint/2010/main" val="39916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School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must be present in school all day on the day of the contest.</a:t>
            </a:r>
          </a:p>
          <a:p>
            <a:r>
              <a:rPr lang="en-US" dirty="0" smtClean="0"/>
              <a:t>Inclement Weather</a:t>
            </a:r>
          </a:p>
          <a:p>
            <a:pPr lvl="1"/>
            <a:r>
              <a:rPr lang="en-US" dirty="0" smtClean="0"/>
              <a:t>If traveling is dangerous, the Athletic Administration will cancel or postpone events/practices for that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Away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Must transport Within 60 Miles</a:t>
            </a:r>
          </a:p>
          <a:p>
            <a:pPr lvl="1"/>
            <a:r>
              <a:rPr lang="en-US" dirty="0" smtClean="0"/>
              <a:t>Includes – ABQ, Rio Rancho, Santa Fe</a:t>
            </a:r>
          </a:p>
          <a:p>
            <a:pPr lvl="1"/>
            <a:r>
              <a:rPr lang="en-US" dirty="0" smtClean="0"/>
              <a:t>No bus transportation</a:t>
            </a:r>
          </a:p>
          <a:p>
            <a:pPr lvl="1"/>
            <a:r>
              <a:rPr lang="en-US" dirty="0" smtClean="0"/>
              <a:t>Athletes must get to games on their own</a:t>
            </a:r>
          </a:p>
          <a:p>
            <a:pPr lvl="1"/>
            <a:r>
              <a:rPr lang="en-US" dirty="0" smtClean="0"/>
              <a:t>Certain exceptions – AD will inform you</a:t>
            </a:r>
          </a:p>
          <a:p>
            <a:r>
              <a:rPr lang="en-US" dirty="0" smtClean="0"/>
              <a:t>Bus Provided – outside 60 miles</a:t>
            </a:r>
          </a:p>
          <a:p>
            <a:pPr lvl="1"/>
            <a:r>
              <a:rPr lang="en-US" dirty="0" smtClean="0"/>
              <a:t>Athletes must ride bus</a:t>
            </a:r>
          </a:p>
          <a:p>
            <a:pPr lvl="1"/>
            <a:r>
              <a:rPr lang="en-US" dirty="0" smtClean="0"/>
              <a:t>Parents/guardians can sign note to bring home afterwards</a:t>
            </a:r>
          </a:p>
          <a:p>
            <a:r>
              <a:rPr lang="en-US" dirty="0" smtClean="0"/>
              <a:t>After 11pm arrival</a:t>
            </a:r>
          </a:p>
          <a:p>
            <a:pPr lvl="1"/>
            <a:r>
              <a:rPr lang="en-US" dirty="0" smtClean="0"/>
              <a:t>Students will be excused from 1</a:t>
            </a:r>
            <a:r>
              <a:rPr lang="en-US" baseline="30000" dirty="0" smtClean="0"/>
              <a:t>st</a:t>
            </a:r>
            <a:r>
              <a:rPr lang="en-US" dirty="0" smtClean="0"/>
              <a:t> period following day</a:t>
            </a:r>
          </a:p>
          <a:p>
            <a:pPr lvl="1"/>
            <a:r>
              <a:rPr lang="en-US" dirty="0" smtClean="0"/>
              <a:t>Responsible for contacting teacher for missing work/assignments.</a:t>
            </a:r>
          </a:p>
        </p:txBody>
      </p:sp>
    </p:spTree>
    <p:extLst>
      <p:ext uri="{BB962C8B-B14F-4D97-AF65-F5344CB8AC3E}">
        <p14:creationId xmlns:p14="http://schemas.microsoft.com/office/powerpoint/2010/main" val="17053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 Night Trips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 - $25/night/athlete</a:t>
            </a:r>
          </a:p>
          <a:p>
            <a:pPr lvl="1"/>
            <a:r>
              <a:rPr lang="en-US" dirty="0" smtClean="0"/>
              <a:t>This covers solely the cost of hotels</a:t>
            </a:r>
          </a:p>
          <a:p>
            <a:r>
              <a:rPr lang="en-US" dirty="0" smtClean="0"/>
              <a:t>Students will ride bus to and from tournament/event</a:t>
            </a:r>
          </a:p>
          <a:p>
            <a:r>
              <a:rPr lang="en-US" dirty="0" smtClean="0"/>
              <a:t>Fee must be turned in 1 week prior to event occurring.</a:t>
            </a:r>
          </a:p>
          <a:p>
            <a:pPr lvl="1"/>
            <a:r>
              <a:rPr lang="en-US" dirty="0" smtClean="0"/>
              <a:t>Checks written out to EMHS, Memo line – Sport, athletes name, location/tournament name</a:t>
            </a:r>
          </a:p>
          <a:p>
            <a:pPr lvl="1"/>
            <a:r>
              <a:rPr lang="en-US" dirty="0" smtClean="0"/>
              <a:t>Turned into front office, obtain a receipt.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Lettering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must be a team member in either an active or supportive nature throughout the ENTIRE season.</a:t>
            </a:r>
          </a:p>
          <a:p>
            <a:pPr lvl="1"/>
            <a:r>
              <a:rPr lang="en-US" dirty="0" smtClean="0"/>
              <a:t>Injury an exception</a:t>
            </a:r>
          </a:p>
          <a:p>
            <a:r>
              <a:rPr lang="en-US" dirty="0" smtClean="0"/>
              <a:t>Each team has more detailed lettering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Try-Outs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 Sports Official Start Date</a:t>
            </a:r>
          </a:p>
          <a:p>
            <a:pPr lvl="1"/>
            <a:r>
              <a:rPr lang="en-US" dirty="0" smtClean="0"/>
              <a:t>Monday, August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ALL PAPERWORK DUE</a:t>
            </a:r>
          </a:p>
          <a:p>
            <a:pPr lvl="1"/>
            <a:r>
              <a:rPr lang="en-US" dirty="0" smtClean="0"/>
              <a:t>EMHS Paperwork </a:t>
            </a:r>
          </a:p>
          <a:p>
            <a:pPr lvl="2"/>
            <a:r>
              <a:rPr lang="en-US" dirty="0" smtClean="0"/>
              <a:t>Final Forms</a:t>
            </a:r>
            <a:endParaRPr lang="en-US" dirty="0"/>
          </a:p>
          <a:p>
            <a:pPr lvl="1"/>
            <a:r>
              <a:rPr lang="en-US" dirty="0" smtClean="0"/>
              <a:t>NFHSLearn.com</a:t>
            </a:r>
          </a:p>
          <a:p>
            <a:pPr lvl="2"/>
            <a:r>
              <a:rPr lang="en-US" dirty="0" smtClean="0"/>
              <a:t>Concussion Course (free)</a:t>
            </a:r>
          </a:p>
          <a:p>
            <a:pPr lvl="3"/>
            <a:r>
              <a:rPr lang="en-US" dirty="0" smtClean="0"/>
              <a:t>Due before 1</a:t>
            </a:r>
            <a:r>
              <a:rPr lang="en-US" baseline="30000" dirty="0" smtClean="0"/>
              <a:t>st</a:t>
            </a:r>
            <a:r>
              <a:rPr lang="en-US" dirty="0" smtClean="0"/>
              <a:t> contest or will not play</a:t>
            </a:r>
          </a:p>
        </p:txBody>
      </p:sp>
    </p:spTree>
    <p:extLst>
      <p:ext uri="{BB962C8B-B14F-4D97-AF65-F5344CB8AC3E}">
        <p14:creationId xmlns:p14="http://schemas.microsoft.com/office/powerpoint/2010/main" val="34762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Volleyball Game – </a:t>
            </a:r>
            <a:r>
              <a:rPr lang="en-US" dirty="0" smtClean="0"/>
              <a:t>Aug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Soccer Game Girls – Aug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Soccer Game Boys – Aug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X-country Meet – </a:t>
            </a:r>
            <a:r>
              <a:rPr lang="en-US" dirty="0" smtClean="0"/>
              <a:t>Aug 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Golf Tournament </a:t>
            </a:r>
            <a:r>
              <a:rPr lang="en-US" dirty="0" smtClean="0"/>
              <a:t>– TBD</a:t>
            </a:r>
          </a:p>
          <a:p>
            <a:pPr algn="ctr"/>
            <a:endParaRPr lang="en-US" dirty="0"/>
          </a:p>
          <a:p>
            <a:r>
              <a:rPr lang="en-US" dirty="0" smtClean="0"/>
              <a:t>Schedules will be passed out by coaches at Sports Specific Meetings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5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Fall Coaching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396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Volleyball</a:t>
            </a:r>
          </a:p>
          <a:p>
            <a:pPr lvl="1"/>
            <a:r>
              <a:rPr lang="en-US" dirty="0" smtClean="0"/>
              <a:t>Head Coach</a:t>
            </a:r>
          </a:p>
          <a:p>
            <a:pPr lvl="2"/>
            <a:r>
              <a:rPr lang="en-US" dirty="0" smtClean="0"/>
              <a:t>Kasi Giovenco</a:t>
            </a:r>
          </a:p>
          <a:p>
            <a:pPr lvl="1"/>
            <a:r>
              <a:rPr lang="en-US" dirty="0" smtClean="0"/>
              <a:t>JV</a:t>
            </a:r>
          </a:p>
          <a:p>
            <a:pPr lvl="2"/>
            <a:r>
              <a:rPr lang="en-US" dirty="0" smtClean="0"/>
              <a:t>Claire </a:t>
            </a:r>
            <a:r>
              <a:rPr lang="en-US" dirty="0"/>
              <a:t>Rose</a:t>
            </a:r>
          </a:p>
          <a:p>
            <a:pPr lvl="1"/>
            <a:r>
              <a:rPr lang="en-US" dirty="0" smtClean="0"/>
              <a:t>C</a:t>
            </a:r>
          </a:p>
          <a:p>
            <a:pPr lvl="2"/>
            <a:r>
              <a:rPr lang="en-US" dirty="0" smtClean="0"/>
              <a:t>Rikki </a:t>
            </a:r>
            <a:r>
              <a:rPr lang="en-US" dirty="0" err="1" smtClean="0"/>
              <a:t>Garma</a:t>
            </a:r>
            <a:endParaRPr lang="en-US" dirty="0" smtClean="0"/>
          </a:p>
          <a:p>
            <a:r>
              <a:rPr lang="en-US" u="sng" dirty="0" smtClean="0"/>
              <a:t>Cross Country</a:t>
            </a:r>
          </a:p>
          <a:p>
            <a:pPr lvl="1"/>
            <a:r>
              <a:rPr lang="en-US" dirty="0" smtClean="0"/>
              <a:t>Head Coach </a:t>
            </a:r>
          </a:p>
          <a:p>
            <a:pPr lvl="2"/>
            <a:r>
              <a:rPr lang="en-US" dirty="0" smtClean="0"/>
              <a:t>Danielle Duncan</a:t>
            </a:r>
          </a:p>
          <a:p>
            <a:pPr lvl="1"/>
            <a:r>
              <a:rPr lang="en-US" dirty="0" err="1" smtClean="0"/>
              <a:t>Ast</a:t>
            </a:r>
            <a:r>
              <a:rPr lang="en-US" dirty="0" smtClean="0"/>
              <a:t>. Coach</a:t>
            </a:r>
          </a:p>
          <a:p>
            <a:pPr lvl="2"/>
            <a:r>
              <a:rPr lang="en-US" dirty="0" smtClean="0"/>
              <a:t>Aaron </a:t>
            </a:r>
            <a:r>
              <a:rPr lang="en-US" smtClean="0"/>
              <a:t>Caton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29200" y="1882808"/>
            <a:ext cx="419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u="sng" dirty="0"/>
              <a:t>Girls</a:t>
            </a:r>
            <a:r>
              <a:rPr lang="en-US" sz="2800" dirty="0"/>
              <a:t> </a:t>
            </a:r>
            <a:r>
              <a:rPr lang="en-US" sz="2800" u="sng" dirty="0"/>
              <a:t>Soccer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Head Coach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Jason </a:t>
            </a:r>
            <a:r>
              <a:rPr lang="en-US" sz="2400" dirty="0"/>
              <a:t>Burnette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Ast</a:t>
            </a:r>
            <a:r>
              <a:rPr lang="en-US" sz="2400" dirty="0"/>
              <a:t>. </a:t>
            </a:r>
            <a:r>
              <a:rPr lang="en-US" sz="2400" dirty="0" smtClean="0"/>
              <a:t>Coach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Johann </a:t>
            </a:r>
            <a:r>
              <a:rPr lang="en-US" sz="2400" dirty="0" err="1" smtClean="0"/>
              <a:t>Jareno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u="sng" dirty="0"/>
              <a:t>Boys Soccer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Head </a:t>
            </a:r>
            <a:r>
              <a:rPr lang="en-US" sz="2400" dirty="0" smtClean="0"/>
              <a:t>Coach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John Larson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Golf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Head </a:t>
            </a:r>
            <a:r>
              <a:rPr lang="en-US" sz="2400" dirty="0" smtClean="0"/>
              <a:t>Coach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Josh </a:t>
            </a:r>
            <a:r>
              <a:rPr lang="en-US" sz="2400" dirty="0"/>
              <a:t>Luna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18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62912" cy="874713"/>
          </a:xfrm>
        </p:spPr>
        <p:txBody>
          <a:bodyPr/>
          <a:lstStyle/>
          <a:p>
            <a:pPr algn="ctr"/>
            <a:r>
              <a:rPr lang="en-US" dirty="0" smtClean="0"/>
              <a:t>Go T-Wolves!!!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067" y="1066800"/>
            <a:ext cx="8062912" cy="797720"/>
          </a:xfrm>
        </p:spPr>
        <p:txBody>
          <a:bodyPr/>
          <a:lstStyle/>
          <a:p>
            <a:r>
              <a:rPr lang="en-US" dirty="0" smtClean="0"/>
              <a:t>Individual Meetings with Coaches</a:t>
            </a:r>
            <a:endParaRPr lang="en-US" dirty="0"/>
          </a:p>
        </p:txBody>
      </p:sp>
      <p:pic>
        <p:nvPicPr>
          <p:cNvPr id="1026" name="Picture 2" descr="New Mexico Public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3600"/>
            <a:ext cx="4137723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01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EMHS is a member of the NMAA, which is the governing body for all extracurricular activities within the state</a:t>
            </a:r>
          </a:p>
          <a:p>
            <a:r>
              <a:rPr lang="en-US" dirty="0" smtClean="0"/>
              <a:t>Most policies and procedures set forth are directives from the NMAA</a:t>
            </a:r>
          </a:p>
          <a:p>
            <a:r>
              <a:rPr lang="en-US" dirty="0" smtClean="0">
                <a:hlinkClick r:id="rId2"/>
              </a:rPr>
              <a:t>https://www.nmact.org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Guidelines for Athletes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Being on an athletic team and representing our school is a privilege</a:t>
            </a:r>
          </a:p>
          <a:p>
            <a:r>
              <a:rPr lang="en-US" dirty="0"/>
              <a:t>Project a positive image</a:t>
            </a:r>
          </a:p>
          <a:p>
            <a:pPr lvl="1"/>
            <a:r>
              <a:rPr lang="en-US" dirty="0"/>
              <a:t>Always representing East Mountain</a:t>
            </a:r>
          </a:p>
          <a:p>
            <a:pPr lvl="2"/>
            <a:r>
              <a:rPr lang="en-US" dirty="0"/>
              <a:t>During/After School</a:t>
            </a:r>
          </a:p>
          <a:p>
            <a:pPr lvl="2"/>
            <a:r>
              <a:rPr lang="en-US" dirty="0"/>
              <a:t>In/Out of Sports Seasons</a:t>
            </a:r>
          </a:p>
          <a:p>
            <a:r>
              <a:rPr lang="en-US" dirty="0" smtClean="0"/>
              <a:t>Be coachable – accept constructive criticism.</a:t>
            </a:r>
          </a:p>
          <a:p>
            <a:r>
              <a:rPr lang="en-US" dirty="0" smtClean="0"/>
              <a:t>Positive role model</a:t>
            </a:r>
          </a:p>
          <a:p>
            <a:r>
              <a:rPr lang="en-US" dirty="0" smtClean="0"/>
              <a:t>Focus on the game</a:t>
            </a:r>
          </a:p>
          <a:p>
            <a:r>
              <a:rPr lang="en-US" dirty="0" smtClean="0"/>
              <a:t>Develop the desire to excel and always do better</a:t>
            </a:r>
          </a:p>
          <a:p>
            <a:pPr marL="6400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723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Sportsmanship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are leaders and their behavior significantly influences the actions and behaviors of spectators of all ages.</a:t>
            </a:r>
          </a:p>
          <a:p>
            <a:pPr lvl="1"/>
            <a:r>
              <a:rPr lang="en-US" dirty="0" smtClean="0"/>
              <a:t>Please see Athletics Handbook for list of guidelines and required responsibilities of athletes at EMHS.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Unsportsmanlike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NMAA rules will be followed regarding ejections.</a:t>
            </a:r>
            <a:endParaRPr lang="en-US" dirty="0"/>
          </a:p>
          <a:p>
            <a:pPr lvl="1"/>
            <a:r>
              <a:rPr lang="en-US" dirty="0" smtClean="0"/>
              <a:t>Please see Athletic Handbook for step by step procedures on offenses.</a:t>
            </a:r>
          </a:p>
          <a:p>
            <a:pPr lvl="1"/>
            <a:r>
              <a:rPr lang="en-US" dirty="0" smtClean="0"/>
              <a:t>3 strike policy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strike – player removed from sports for 365 days.</a:t>
            </a:r>
          </a:p>
        </p:txBody>
      </p:sp>
    </p:spTree>
    <p:extLst>
      <p:ext uri="{BB962C8B-B14F-4D97-AF65-F5344CB8AC3E}">
        <p14:creationId xmlns:p14="http://schemas.microsoft.com/office/powerpoint/2010/main" val="38269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Students/parents may file verbal or written complaints to the Athletic Director and Dean of Students.</a:t>
            </a:r>
          </a:p>
          <a:p>
            <a:r>
              <a:rPr lang="en-US" dirty="0" smtClean="0"/>
              <a:t>Will be promptly reviewed</a:t>
            </a:r>
          </a:p>
          <a:p>
            <a:r>
              <a:rPr lang="en-US" dirty="0" smtClean="0"/>
              <a:t>If verified, prompt disciplinary action will be taken against individual</a:t>
            </a:r>
          </a:p>
          <a:p>
            <a:pPr lvl="1"/>
            <a:r>
              <a:rPr lang="en-US" dirty="0" smtClean="0"/>
              <a:t>Possible Suspension and/or expulsion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7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Substance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Offense #1 –</a:t>
            </a:r>
          </a:p>
          <a:p>
            <a:pPr lvl="1"/>
            <a:r>
              <a:rPr lang="en-US" dirty="0" smtClean="0"/>
              <a:t>Immediately suspended for 2 week minimum. Must meet with Brandy Wood, Social Worker</a:t>
            </a:r>
          </a:p>
          <a:p>
            <a:pPr lvl="1"/>
            <a:r>
              <a:rPr lang="en-US" dirty="0" smtClean="0"/>
              <a:t>School Discipline Sanctions also apply (see school handbook)</a:t>
            </a:r>
          </a:p>
          <a:p>
            <a:r>
              <a:rPr lang="en-US" dirty="0" smtClean="0"/>
              <a:t>Offense #2</a:t>
            </a:r>
          </a:p>
          <a:p>
            <a:pPr lvl="1"/>
            <a:r>
              <a:rPr lang="en-US" dirty="0" smtClean="0"/>
              <a:t>Immediately Suspended duration of season, or possible entire year. Meet with Social Worker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Grievance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Student-athletes should first bring issues on their own to their coach(</a:t>
            </a:r>
            <a:r>
              <a:rPr lang="en-US" dirty="0" err="1" smtClean="0"/>
              <a:t>es</a:t>
            </a:r>
            <a:r>
              <a:rPr lang="en-US" dirty="0" smtClean="0"/>
              <a:t>) at appropriate time.</a:t>
            </a:r>
          </a:p>
          <a:p>
            <a:pPr lvl="1"/>
            <a:r>
              <a:rPr lang="en-US" dirty="0" smtClean="0"/>
              <a:t>If it feels as if the coach has not properly resolved their issue, then next bring it to the Athletic Director and Dean of Students and request a meeting.</a:t>
            </a:r>
          </a:p>
          <a:p>
            <a:pPr lvl="1"/>
            <a:r>
              <a:rPr lang="en-US" dirty="0" smtClean="0"/>
              <a:t>Parents/guardians – please allow your student to be responsible and discuss issue with their coaches first.</a:t>
            </a:r>
          </a:p>
          <a:p>
            <a:pPr marL="53721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6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2B71FF"/>
      </a:accent1>
      <a:accent2>
        <a:srgbClr val="00349E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D0F1FE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511</TotalTime>
  <Words>1287</Words>
  <Application>Microsoft Office PowerPoint</Application>
  <PresentationFormat>On-screen Show (4:3)</PresentationFormat>
  <Paragraphs>197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Century Gothic</vt:lpstr>
      <vt:lpstr>Verdana</vt:lpstr>
      <vt:lpstr>Wingdings 2</vt:lpstr>
      <vt:lpstr>Verve</vt:lpstr>
      <vt:lpstr>Sports Meeting 2022-2023</vt:lpstr>
      <vt:lpstr>Important Contacts  What they do &amp; why to contact them</vt:lpstr>
      <vt:lpstr>NMAA</vt:lpstr>
      <vt:lpstr>Guidelines for Athletes</vt:lpstr>
      <vt:lpstr>Sportsmanship Code</vt:lpstr>
      <vt:lpstr>Unsportsmanlike Conduct</vt:lpstr>
      <vt:lpstr>Bullying</vt:lpstr>
      <vt:lpstr>Substance Abuse</vt:lpstr>
      <vt:lpstr>Grievance Process</vt:lpstr>
      <vt:lpstr>Grievance Process (cont.)</vt:lpstr>
      <vt:lpstr>Eligibility</vt:lpstr>
      <vt:lpstr>Grade Checks</vt:lpstr>
      <vt:lpstr>Tutoring</vt:lpstr>
      <vt:lpstr>GoFan Ticket Taking</vt:lpstr>
      <vt:lpstr>Parent/Guardian Help</vt:lpstr>
      <vt:lpstr>Athletic Fees</vt:lpstr>
      <vt:lpstr>Banner Sales</vt:lpstr>
      <vt:lpstr>Banner Sales cont.</vt:lpstr>
      <vt:lpstr>Physicals</vt:lpstr>
      <vt:lpstr>PE Credit</vt:lpstr>
      <vt:lpstr>School Attendance</vt:lpstr>
      <vt:lpstr>Away Games</vt:lpstr>
      <vt:lpstr>Over Night Trips </vt:lpstr>
      <vt:lpstr>Lettering Requirements</vt:lpstr>
      <vt:lpstr>Try-Outs</vt:lpstr>
      <vt:lpstr>1st Contests</vt:lpstr>
      <vt:lpstr>Fall Coaching Staff</vt:lpstr>
      <vt:lpstr>Go T-Wolves!!!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Meeting 2020-2021</dc:title>
  <dc:creator>Kasi Giovenco</dc:creator>
  <cp:lastModifiedBy>Kasi Giovenco</cp:lastModifiedBy>
  <cp:revision>60</cp:revision>
  <dcterms:created xsi:type="dcterms:W3CDTF">2020-09-08T19:45:45Z</dcterms:created>
  <dcterms:modified xsi:type="dcterms:W3CDTF">2022-07-28T21:01:12Z</dcterms:modified>
</cp:coreProperties>
</file>